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70" r:id="rId15"/>
    <p:sldId id="271" r:id="rId16"/>
    <p:sldId id="269" r:id="rId17"/>
    <p:sldId id="273" r:id="rId18"/>
    <p:sldId id="276" r:id="rId19"/>
    <p:sldId id="275" r:id="rId20"/>
    <p:sldId id="274" r:id="rId21"/>
    <p:sldId id="277" r:id="rId22"/>
    <p:sldId id="272" r:id="rId23"/>
    <p:sldId id="278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194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26.11.2020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429684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 </a:t>
            </a:r>
            <a:r>
              <a:rPr lang="pl-PL" dirty="0" err="1"/>
              <a:t>praktykI</a:t>
            </a:r>
            <a:r>
              <a:rPr lang="pl-PL" dirty="0"/>
              <a:t> </a:t>
            </a:r>
            <a:r>
              <a:rPr lang="pl-PL" dirty="0" err="1"/>
              <a:t>zawodowE</a:t>
            </a:r>
            <a:r>
              <a:rPr lang="pl-PL" dirty="0"/>
              <a:t> dla uczniów ZS im. KOP I </a:t>
            </a:r>
            <a:r>
              <a:rPr lang="pl-PL" dirty="0" err="1"/>
              <a:t>CKZiu</a:t>
            </a:r>
            <a:br>
              <a:rPr lang="pl-PL" dirty="0"/>
            </a:br>
            <a:r>
              <a:rPr lang="pl-PL" dirty="0"/>
              <a:t>w Szydłowcu w ramach projektu „EUROPEJSKIE PRAKTYKI SZANSĄ NA SUKCES ZAWODOWY”</a:t>
            </a:r>
            <a:endParaRPr lang="en-GB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6" y="3841451"/>
            <a:ext cx="7488832" cy="2000264"/>
          </a:xfrm>
        </p:spPr>
        <p:txBody>
          <a:bodyPr>
            <a:noAutofit/>
          </a:bodyPr>
          <a:lstStyle/>
          <a:p>
            <a:pPr algn="r"/>
            <a:r>
              <a:rPr lang="pl-PL" sz="4000" b="1" dirty="0"/>
              <a:t>Portugalia, Lizbona </a:t>
            </a:r>
          </a:p>
          <a:p>
            <a:pPr algn="r"/>
            <a:r>
              <a:rPr lang="pl-PL" sz="4000" b="1" dirty="0"/>
              <a:t>Lipiec 2019</a:t>
            </a:r>
            <a:endParaRPr lang="en-GB" sz="4000" b="1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3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b="1" dirty="0"/>
              <a:t>Stolarze przy pracy</a:t>
            </a:r>
            <a:endParaRPr lang="en-GB" sz="6000" b="1" dirty="0"/>
          </a:p>
        </p:txBody>
      </p:sp>
      <p:pic>
        <p:nvPicPr>
          <p:cNvPr id="5" name="Symbol zastępczy zawartości 4" descr="20190708_1106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6146" y="2274982"/>
            <a:ext cx="4486261" cy="33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66172508_410428843016077_8774544273635803136_n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43050"/>
            <a:ext cx="337624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Symbol zastępczy zawartości 5" descr="P_20190709_095929_vHDR_Aut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257273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P_20190709_112724_vHDR_Auto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00364" y="785794"/>
            <a:ext cx="257273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E:\lisboa\praktyki\66228578_564626743941527_2745092806384025600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761981"/>
            <a:ext cx="3143272" cy="5588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dirty="0"/>
              <a:t>Renowacja stylowych mebli</a:t>
            </a:r>
            <a:endParaRPr lang="en-GB" sz="4800" b="1" dirty="0"/>
          </a:p>
        </p:txBody>
      </p:sp>
      <p:pic>
        <p:nvPicPr>
          <p:cNvPr id="5" name="Symbol zastępczy zawartości 4" descr="P_20190710_102901_vHDR_Aut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7345" y="1714488"/>
            <a:ext cx="8374808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4000" b="1" dirty="0"/>
              <a:t>Nie sama pracą człowiek żyje</a:t>
            </a:r>
            <a:endParaRPr lang="en-GB" sz="4000" b="1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/>
              <a:t>Program turystyczny</a:t>
            </a:r>
            <a:endParaRPr lang="en-GB" sz="4400" b="1" dirty="0"/>
          </a:p>
        </p:txBody>
      </p:sp>
      <p:pic>
        <p:nvPicPr>
          <p:cNvPr id="8" name="Symbol zastępczy obrazu 7" descr="P70316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835" b="9835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DSC_09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3211727" cy="571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pl-PL" sz="6000" b="1" dirty="0">
                <a:solidFill>
                  <a:schemeClr val="tx1"/>
                </a:solidFill>
              </a:rPr>
              <a:t>Nad Tagiem</a:t>
            </a:r>
            <a:endParaRPr lang="en-GB" sz="60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E:\lisboa\nad Tagiem\DSC_1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502" y="3786190"/>
            <a:ext cx="5082340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ymbol zastępczy zawartości 8" descr="DSC_089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000496" y="1214422"/>
            <a:ext cx="3655889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551766" cy="990600"/>
          </a:xfrm>
        </p:spPr>
        <p:txBody>
          <a:bodyPr/>
          <a:lstStyle/>
          <a:p>
            <a:r>
              <a:rPr lang="pl-PL" b="1" dirty="0"/>
              <a:t>Centrum Vasco da Gama </a:t>
            </a:r>
            <a:endParaRPr lang="en-GB" b="1" dirty="0"/>
          </a:p>
        </p:txBody>
      </p:sp>
      <p:pic>
        <p:nvPicPr>
          <p:cNvPr id="4" name="Symbol zastępczy zawartości 3" descr="P70518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14488"/>
            <a:ext cx="67437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_1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74821" y="1940362"/>
            <a:ext cx="4622180" cy="2598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b="1" dirty="0"/>
              <a:t>Bellem</a:t>
            </a:r>
            <a:endParaRPr lang="en-GB" sz="6600" b="1" dirty="0"/>
          </a:p>
        </p:txBody>
      </p:sp>
      <p:pic>
        <p:nvPicPr>
          <p:cNvPr id="5" name="Symbol zastępczy zawartości 4" descr="P704178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P70418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85728"/>
            <a:ext cx="442915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E:\lisboa\Bellem\DSC_0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420" y="3786190"/>
            <a:ext cx="495528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28600"/>
            <a:ext cx="8405842" cy="990600"/>
          </a:xfrm>
        </p:spPr>
        <p:txBody>
          <a:bodyPr>
            <a:noAutofit/>
          </a:bodyPr>
          <a:lstStyle/>
          <a:p>
            <a:r>
              <a:rPr lang="pl-PL" sz="6600" b="1" dirty="0"/>
              <a:t>      </a:t>
            </a:r>
            <a:r>
              <a:rPr lang="pl-PL" sz="6600" b="1" dirty="0" err="1"/>
              <a:t>Sintra</a:t>
            </a:r>
            <a:endParaRPr lang="en-GB" sz="6600" b="1" dirty="0"/>
          </a:p>
        </p:txBody>
      </p:sp>
      <p:pic>
        <p:nvPicPr>
          <p:cNvPr id="5" name="Symbol zastępczy zawartości 4" descr="P70824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7" y="1500174"/>
            <a:ext cx="6572296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P708239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917415" y="4012411"/>
            <a:ext cx="2952771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E:\lisboa\Sintra i okolice\P7082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095238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28600"/>
            <a:ext cx="8477280" cy="990600"/>
          </a:xfrm>
        </p:spPr>
        <p:txBody>
          <a:bodyPr>
            <a:noAutofit/>
          </a:bodyPr>
          <a:lstStyle/>
          <a:p>
            <a:r>
              <a:rPr lang="pl-PL" sz="6600" b="1" dirty="0"/>
              <a:t>Sanktuarium w Fatimie </a:t>
            </a:r>
            <a:endParaRPr lang="en-GB" sz="6600" b="1" dirty="0"/>
          </a:p>
        </p:txBody>
      </p:sp>
      <p:pic>
        <p:nvPicPr>
          <p:cNvPr id="5" name="Symbol zastępczy zawartości 4" descr="P70721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15926"/>
            <a:ext cx="6604216" cy="495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P707218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639923">
            <a:off x="5545290" y="3015082"/>
            <a:ext cx="3433369" cy="2575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b="1" dirty="0" err="1"/>
              <a:t>Cabo</a:t>
            </a:r>
            <a:r>
              <a:rPr lang="pl-PL" sz="6600" b="1" dirty="0"/>
              <a:t> da Roca</a:t>
            </a:r>
            <a:endParaRPr lang="en-GB" sz="6600" b="1" dirty="0"/>
          </a:p>
        </p:txBody>
      </p:sp>
      <p:pic>
        <p:nvPicPr>
          <p:cNvPr id="5" name="Symbol zastępczy zawartości 4" descr="DSC_11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7996520" cy="487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_113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300192" y="1150086"/>
            <a:ext cx="2665818" cy="3554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79296" cy="574126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Praktykę odbyli uczniowie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 </a:t>
            </a:r>
            <a:r>
              <a:rPr lang="pl-PL" b="1" dirty="0"/>
              <a:t>-  Technikum Żywienia</a:t>
            </a:r>
            <a:br>
              <a:rPr lang="pl-PL" b="1" dirty="0"/>
            </a:br>
            <a:br>
              <a:rPr lang="pl-PL" b="1" dirty="0"/>
            </a:br>
            <a:r>
              <a:rPr lang="pl-PL" b="1" dirty="0"/>
              <a:t>- Technikum Informatycznego</a:t>
            </a:r>
            <a:br>
              <a:rPr lang="pl-PL" b="1" dirty="0"/>
            </a:br>
            <a:br>
              <a:rPr lang="pl-PL" b="1" dirty="0"/>
            </a:br>
            <a:r>
              <a:rPr lang="pl-PL" b="1" dirty="0"/>
              <a:t>- Szkoły Branżowej I stopnia </a:t>
            </a:r>
            <a:br>
              <a:rPr lang="pl-PL" b="1" dirty="0"/>
            </a:br>
            <a:r>
              <a:rPr lang="pl-PL" b="1" dirty="0"/>
              <a:t>i Publicznej Branżowej Szkoły Specjalnej I Stopnia</a:t>
            </a:r>
            <a:br>
              <a:rPr lang="pl-PL" b="1" dirty="0"/>
            </a:br>
            <a:r>
              <a:rPr lang="pl-PL" b="1" dirty="0"/>
              <a:t>w zawodzie stolarz</a:t>
            </a:r>
            <a:endParaRPr lang="en-GB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28600"/>
            <a:ext cx="8501122" cy="990600"/>
          </a:xfrm>
        </p:spPr>
        <p:txBody>
          <a:bodyPr>
            <a:noAutofit/>
          </a:bodyPr>
          <a:lstStyle/>
          <a:p>
            <a:r>
              <a:rPr lang="pl-PL" sz="5400" b="1" dirty="0" err="1"/>
              <a:t>Bathala</a:t>
            </a:r>
            <a:r>
              <a:rPr lang="pl-PL" sz="5400" b="1" dirty="0"/>
              <a:t> monastyr i </a:t>
            </a:r>
            <a:r>
              <a:rPr lang="pl-PL" sz="5400" b="1" dirty="0" err="1"/>
              <a:t>Obidos</a:t>
            </a:r>
            <a:endParaRPr lang="en-GB" sz="5400" b="1" dirty="0"/>
          </a:p>
        </p:txBody>
      </p:sp>
      <p:pic>
        <p:nvPicPr>
          <p:cNvPr id="5" name="Symbol zastępczy zawartości 4" descr="P70722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383745"/>
            <a:ext cx="3786214" cy="5225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_110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45506" y="1969544"/>
            <a:ext cx="4897967" cy="367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/>
              <a:t>Relaks</a:t>
            </a:r>
            <a:endParaRPr lang="en-GB" sz="6000" b="1" dirty="0"/>
          </a:p>
        </p:txBody>
      </p:sp>
      <p:pic>
        <p:nvPicPr>
          <p:cNvPr id="5" name="Symbol zastępczy zawartości 4" descr="P706206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214290"/>
            <a:ext cx="5357850" cy="4018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E:\lisboa\wycieczka\P7072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857628"/>
            <a:ext cx="7215238" cy="2767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P7062133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7158" y="1571612"/>
            <a:ext cx="3886200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28600"/>
            <a:ext cx="8477280" cy="990600"/>
          </a:xfrm>
        </p:spPr>
        <p:txBody>
          <a:bodyPr>
            <a:noAutofit/>
          </a:bodyPr>
          <a:lstStyle/>
          <a:p>
            <a:r>
              <a:rPr lang="pl-PL" sz="6000" b="1" dirty="0"/>
              <a:t>Nad oceanem</a:t>
            </a:r>
            <a:endParaRPr lang="en-GB" sz="6000" b="1" dirty="0"/>
          </a:p>
        </p:txBody>
      </p:sp>
      <p:pic>
        <p:nvPicPr>
          <p:cNvPr id="5" name="Symbol zastępczy zawartości 4" descr="DSC_118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6352926" cy="414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P711287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52736"/>
            <a:ext cx="3886200" cy="2290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E:\lisboa\Costa caparica, Alfama,\P7112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58091" y="4071801"/>
            <a:ext cx="2857521" cy="214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8443664" cy="2016224"/>
          </a:xfrm>
        </p:spPr>
        <p:txBody>
          <a:bodyPr>
            <a:noAutofit/>
          </a:bodyPr>
          <a:lstStyle/>
          <a:p>
            <a:pPr algn="just"/>
            <a:r>
              <a:rPr lang="pl-PL" sz="2000" dirty="0"/>
              <a:t>Projekt  „Europejskie praktyki szansą na sukces zawodowy” realizowany przez Krajowe Stowarzyszenie Wspierania Przedsiębiorczości jest współfinansowany w ramach Programu Operacyjnego Wiedza Edukacja Rozwój ze środków Europejskiego Funduszu Społecznego.</a:t>
            </a:r>
            <a:endParaRPr lang="en-GB" sz="2000" b="1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914400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/>
              <a:t>Lizbońskie restauracje </a:t>
            </a:r>
            <a:endParaRPr lang="en-GB" sz="6000" b="1" dirty="0"/>
          </a:p>
        </p:txBody>
      </p:sp>
      <p:pic>
        <p:nvPicPr>
          <p:cNvPr id="5" name="Symbol zastępczy zawartości 4" descr="1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24384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1b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00364" y="1571612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lisboa\praktyki\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928802"/>
            <a:ext cx="2861072" cy="381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 descr="4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6476" y="642918"/>
            <a:ext cx="3982669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żywieni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71179" y="571480"/>
            <a:ext cx="4192207" cy="558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7200" b="1" dirty="0"/>
              <a:t>Efekty pracy</a:t>
            </a:r>
            <a:endParaRPr lang="en-GB" sz="7200" b="1" dirty="0"/>
          </a:p>
        </p:txBody>
      </p:sp>
      <p:pic>
        <p:nvPicPr>
          <p:cNvPr id="5" name="Symbol zastępczy zawartości 4" descr="6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216354" y="228600"/>
            <a:ext cx="27026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7a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572132" y="2571744"/>
            <a:ext cx="3025681" cy="412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E:\lisboa\DSC_0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071678"/>
            <a:ext cx="4520188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3600" b="1" dirty="0"/>
              <a:t>przed centrum szkoleniowym CINEL</a:t>
            </a:r>
            <a:endParaRPr lang="en-GB" sz="36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1" dirty="0"/>
              <a:t>Klasa informatyczna </a:t>
            </a:r>
            <a:endParaRPr lang="en-GB" sz="4000" b="1" dirty="0"/>
          </a:p>
        </p:txBody>
      </p:sp>
      <p:pic>
        <p:nvPicPr>
          <p:cNvPr id="5" name="Symbol zastępczy obrazu 4" descr="64457058_1001946283530372_534121091400990720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317" r="331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 trakcie zajęć szkoleniowych</a:t>
            </a:r>
            <a:endParaRPr lang="en-GB" b="1" dirty="0"/>
          </a:p>
        </p:txBody>
      </p:sp>
      <p:pic>
        <p:nvPicPr>
          <p:cNvPr id="8" name="Symbol zastępczy zawartości 7" descr="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83390" y="1589088"/>
            <a:ext cx="3683810" cy="4911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ymbol zastępczy zawartości 8" descr="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589087"/>
            <a:ext cx="3716336" cy="4955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/>
              <a:t>Wycieczki programowe</a:t>
            </a:r>
            <a:endParaRPr lang="en-GB" sz="5400" b="1" dirty="0"/>
          </a:p>
        </p:txBody>
      </p:sp>
      <p:pic>
        <p:nvPicPr>
          <p:cNvPr id="5" name="Symbol zastępczy zawartości 4" descr="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3767166" cy="502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285860"/>
            <a:ext cx="3787774" cy="5050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743044" y="5715016"/>
            <a:ext cx="7400956" cy="785818"/>
          </a:xfrm>
        </p:spPr>
        <p:txBody>
          <a:bodyPr>
            <a:noAutofit/>
          </a:bodyPr>
          <a:lstStyle/>
          <a:p>
            <a:r>
              <a:rPr lang="pl-PL" sz="3600" b="1" dirty="0"/>
              <a:t>Młodzi adepci sztuki stolarskiej  </a:t>
            </a:r>
            <a:endParaRPr lang="en-GB" sz="36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b="1" dirty="0"/>
              <a:t>W zakładzie stolarskim</a:t>
            </a:r>
            <a:endParaRPr lang="en-GB" sz="4800" b="1" dirty="0"/>
          </a:p>
        </p:txBody>
      </p:sp>
      <p:pic>
        <p:nvPicPr>
          <p:cNvPr id="7" name="Symbol zastępczy obrazu 6" descr="P_20190709_100446_vHDR_Aut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299" r="3299"/>
          <a:stretch>
            <a:fillRect/>
          </a:stretch>
        </p:blipFill>
        <p:spPr/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1811</TotalTime>
  <Words>153</Words>
  <Application>Microsoft Office PowerPoint</Application>
  <PresentationFormat>Pokaz na ekranie (4:3)</PresentationFormat>
  <Paragraphs>26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Tw Cen MT</vt:lpstr>
      <vt:lpstr>Wingdings</vt:lpstr>
      <vt:lpstr>Wingdings 2</vt:lpstr>
      <vt:lpstr>Średni</vt:lpstr>
      <vt:lpstr> praktykI zawodowE dla uczniów ZS im. KOP I CKZiu w Szydłowcu w ramach projektu „EUROPEJSKIE PRAKTYKI SZANSĄ NA SUKCES ZAWODOWY”</vt:lpstr>
      <vt:lpstr>Praktykę odbyli uczniowie:    -  Technikum Żywienia  - Technikum Informatycznego  - Szkoły Branżowej I stopnia  i Publicznej Branżowej Szkoły Specjalnej I Stopnia w zawodzie stolarz</vt:lpstr>
      <vt:lpstr>Lizbońskie restauracje </vt:lpstr>
      <vt:lpstr>Prezentacja programu PowerPoint</vt:lpstr>
      <vt:lpstr>Efekty pracy</vt:lpstr>
      <vt:lpstr>Klasa informatyczna </vt:lpstr>
      <vt:lpstr>W trakcie zajęć szkoleniowych</vt:lpstr>
      <vt:lpstr>Wycieczki programowe</vt:lpstr>
      <vt:lpstr>W zakładzie stolarskim</vt:lpstr>
      <vt:lpstr>Stolarze przy pracy</vt:lpstr>
      <vt:lpstr>Prezentacja programu PowerPoint</vt:lpstr>
      <vt:lpstr>Renowacja stylowych mebli</vt:lpstr>
      <vt:lpstr>Program turystyczny</vt:lpstr>
      <vt:lpstr>Nad Tagiem</vt:lpstr>
      <vt:lpstr>Centrum Vasco da Gama </vt:lpstr>
      <vt:lpstr>Bellem</vt:lpstr>
      <vt:lpstr>      Sintra</vt:lpstr>
      <vt:lpstr>Sanktuarium w Fatimie </vt:lpstr>
      <vt:lpstr>Cabo da Roca</vt:lpstr>
      <vt:lpstr>Bathala monastyr i Obidos</vt:lpstr>
      <vt:lpstr>Relaks</vt:lpstr>
      <vt:lpstr>Nad oceanem</vt:lpstr>
      <vt:lpstr>Projekt  „Europejskie praktyki szansą na sukces zawodowy” realizowany przez Krajowe Stowarzyszenie Wspierania Przedsiębiorczości jest współfinansowany w ramach Programu Operacyjnego Wiedza Edukacja Rozwój ze środków Europejskiego Funduszu Społecznego.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Czterotygodniowa praktyka zawodowa dla uczniów ZS im. KOP  w Szydłowcu</dc:title>
  <dc:creator>Joanna Plewa-Dziubek</dc:creator>
  <cp:lastModifiedBy>Adam Kobyłecki</cp:lastModifiedBy>
  <cp:revision>32</cp:revision>
  <dcterms:created xsi:type="dcterms:W3CDTF">2020-10-12T20:17:33Z</dcterms:created>
  <dcterms:modified xsi:type="dcterms:W3CDTF">2020-11-26T13:29:05Z</dcterms:modified>
</cp:coreProperties>
</file>