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22F"/>
    <a:srgbClr val="B8D233"/>
    <a:srgbClr val="344529"/>
    <a:srgbClr val="2B3922"/>
    <a:srgbClr val="2E3722"/>
    <a:srgbClr val="FCF7F1"/>
    <a:srgbClr val="5CC6D6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96"/>
    </p:cViewPr>
  </p:sorter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Medryk" userId="a8cf697181258bca" providerId="LiveId" clId="{5AB6D5BF-D07D-4C64-AA10-8189B1923D34}"/>
    <pc:docChg chg="undo custSel delSld modSld sldOrd">
      <pc:chgData name="Adam Medryk" userId="a8cf697181258bca" providerId="LiveId" clId="{5AB6D5BF-D07D-4C64-AA10-8189B1923D34}" dt="2020-11-08T14:19:53.036" v="660" actId="1076"/>
      <pc:docMkLst>
        <pc:docMk/>
      </pc:docMkLst>
      <pc:sldChg chg="modSp mod">
        <pc:chgData name="Adam Medryk" userId="a8cf697181258bca" providerId="LiveId" clId="{5AB6D5BF-D07D-4C64-AA10-8189B1923D34}" dt="2020-11-08T14:19:22.864" v="659" actId="1076"/>
        <pc:sldMkLst>
          <pc:docMk/>
          <pc:sldMk cId="3231617884" sldId="260"/>
        </pc:sldMkLst>
        <pc:spChg chg="mod">
          <ac:chgData name="Adam Medryk" userId="a8cf697181258bca" providerId="LiveId" clId="{5AB6D5BF-D07D-4C64-AA10-8189B1923D34}" dt="2020-11-08T14:19:22.864" v="659" actId="1076"/>
          <ac:spMkLst>
            <pc:docMk/>
            <pc:sldMk cId="3231617884" sldId="260"/>
            <ac:spMk id="15" creationId="{A2FBA65A-4C22-41D7-A458-9C88DF0BBBF4}"/>
          </ac:spMkLst>
        </pc:spChg>
      </pc:sldChg>
      <pc:sldChg chg="ord">
        <pc:chgData name="Adam Medryk" userId="a8cf697181258bca" providerId="LiveId" clId="{5AB6D5BF-D07D-4C64-AA10-8189B1923D34}" dt="2020-11-08T10:55:09.401" v="594"/>
        <pc:sldMkLst>
          <pc:docMk/>
          <pc:sldMk cId="663291383" sldId="261"/>
        </pc:sldMkLst>
      </pc:sldChg>
      <pc:sldChg chg="modSp mod">
        <pc:chgData name="Adam Medryk" userId="a8cf697181258bca" providerId="LiveId" clId="{5AB6D5BF-D07D-4C64-AA10-8189B1923D34}" dt="2020-11-07T18:06:08.078" v="3" actId="14100"/>
        <pc:sldMkLst>
          <pc:docMk/>
          <pc:sldMk cId="1867043712" sldId="263"/>
        </pc:sldMkLst>
        <pc:picChg chg="mod">
          <ac:chgData name="Adam Medryk" userId="a8cf697181258bca" providerId="LiveId" clId="{5AB6D5BF-D07D-4C64-AA10-8189B1923D34}" dt="2020-11-07T18:06:08.078" v="3" actId="14100"/>
          <ac:picMkLst>
            <pc:docMk/>
            <pc:sldMk cId="1867043712" sldId="263"/>
            <ac:picMk id="13" creationId="{4C781C62-72CA-44D4-8AB7-2D9E825392CE}"/>
          </ac:picMkLst>
        </pc:picChg>
        <pc:picChg chg="mod">
          <ac:chgData name="Adam Medryk" userId="a8cf697181258bca" providerId="LiveId" clId="{5AB6D5BF-D07D-4C64-AA10-8189B1923D34}" dt="2020-11-07T18:05:58.050" v="1" actId="1076"/>
          <ac:picMkLst>
            <pc:docMk/>
            <pc:sldMk cId="1867043712" sldId="263"/>
            <ac:picMk id="15" creationId="{BD30E587-4E31-4766-8057-3799331FF715}"/>
          </ac:picMkLst>
        </pc:picChg>
        <pc:picChg chg="mod">
          <ac:chgData name="Adam Medryk" userId="a8cf697181258bca" providerId="LiveId" clId="{5AB6D5BF-D07D-4C64-AA10-8189B1923D34}" dt="2020-11-07T18:06:03.099" v="2" actId="14100"/>
          <ac:picMkLst>
            <pc:docMk/>
            <pc:sldMk cId="1867043712" sldId="263"/>
            <ac:picMk id="19" creationId="{297D424F-53CF-47B4-90D5-F813AC6A5B03}"/>
          </ac:picMkLst>
        </pc:picChg>
      </pc:sldChg>
      <pc:sldChg chg="addSp delSp modSp mod">
        <pc:chgData name="Adam Medryk" userId="a8cf697181258bca" providerId="LiveId" clId="{5AB6D5BF-D07D-4C64-AA10-8189B1923D34}" dt="2020-11-08T14:19:53.036" v="660" actId="1076"/>
        <pc:sldMkLst>
          <pc:docMk/>
          <pc:sldMk cId="33605456" sldId="264"/>
        </pc:sldMkLst>
        <pc:spChg chg="del mod">
          <ac:chgData name="Adam Medryk" userId="a8cf697181258bca" providerId="LiveId" clId="{5AB6D5BF-D07D-4C64-AA10-8189B1923D34}" dt="2020-11-07T20:09:46.375" v="5" actId="478"/>
          <ac:spMkLst>
            <pc:docMk/>
            <pc:sldMk cId="33605456" sldId="264"/>
            <ac:spMk id="2" creationId="{18C3B467-088C-4F3D-A9A7-105C4E1E20CD}"/>
          </ac:spMkLst>
        </pc:spChg>
        <pc:spChg chg="add del mod">
          <ac:chgData name="Adam Medryk" userId="a8cf697181258bca" providerId="LiveId" clId="{5AB6D5BF-D07D-4C64-AA10-8189B1923D34}" dt="2020-11-07T20:09:54.315" v="6" actId="478"/>
          <ac:spMkLst>
            <pc:docMk/>
            <pc:sldMk cId="33605456" sldId="264"/>
            <ac:spMk id="4" creationId="{FAE2879F-83EE-4B6F-A15D-A921A59B508F}"/>
          </ac:spMkLst>
        </pc:spChg>
        <pc:spChg chg="del">
          <ac:chgData name="Adam Medryk" userId="a8cf697181258bca" providerId="LiveId" clId="{5AB6D5BF-D07D-4C64-AA10-8189B1923D34}" dt="2020-11-07T20:09:57.015" v="7" actId="478"/>
          <ac:spMkLst>
            <pc:docMk/>
            <pc:sldMk cId="33605456" sldId="264"/>
            <ac:spMk id="7" creationId="{25811CD1-A7AF-4ECD-B565-6D9B247AB052}"/>
          </ac:spMkLst>
        </pc:spChg>
        <pc:spChg chg="add del mod">
          <ac:chgData name="Adam Medryk" userId="a8cf697181258bca" providerId="LiveId" clId="{5AB6D5BF-D07D-4C64-AA10-8189B1923D34}" dt="2020-11-07T20:19:09.235" v="55" actId="478"/>
          <ac:spMkLst>
            <pc:docMk/>
            <pc:sldMk cId="33605456" sldId="264"/>
            <ac:spMk id="18" creationId="{2942977B-1DCC-4466-B921-74B88535953E}"/>
          </ac:spMkLst>
        </pc:spChg>
        <pc:spChg chg="add del mod">
          <ac:chgData name="Adam Medryk" userId="a8cf697181258bca" providerId="LiveId" clId="{5AB6D5BF-D07D-4C64-AA10-8189B1923D34}" dt="2020-11-07T20:18:12.874" v="47" actId="33987"/>
          <ac:spMkLst>
            <pc:docMk/>
            <pc:sldMk cId="33605456" sldId="264"/>
            <ac:spMk id="19" creationId="{D41BA4E2-E047-4E7E-B8DE-D7AA720E1041}"/>
          </ac:spMkLst>
        </pc:spChg>
        <pc:spChg chg="add mod">
          <ac:chgData name="Adam Medryk" userId="a8cf697181258bca" providerId="LiveId" clId="{5AB6D5BF-D07D-4C64-AA10-8189B1923D34}" dt="2020-11-07T20:22:14.816" v="80" actId="1076"/>
          <ac:spMkLst>
            <pc:docMk/>
            <pc:sldMk cId="33605456" sldId="264"/>
            <ac:spMk id="21" creationId="{38513716-502B-4979-A9FB-2FF5AD7F47A2}"/>
          </ac:spMkLst>
        </pc:spChg>
        <pc:picChg chg="mod">
          <ac:chgData name="Adam Medryk" userId="a8cf697181258bca" providerId="LiveId" clId="{5AB6D5BF-D07D-4C64-AA10-8189B1923D34}" dt="2020-11-07T20:14:04.949" v="21" actId="1076"/>
          <ac:picMkLst>
            <pc:docMk/>
            <pc:sldMk cId="33605456" sldId="264"/>
            <ac:picMk id="6" creationId="{8045422F-7258-40AC-BD2E-2469AA448922}"/>
          </ac:picMkLst>
        </pc:picChg>
        <pc:picChg chg="add del mod">
          <ac:chgData name="Adam Medryk" userId="a8cf697181258bca" providerId="LiveId" clId="{5AB6D5BF-D07D-4C64-AA10-8189B1923D34}" dt="2020-11-07T20:12:30.343" v="9"/>
          <ac:picMkLst>
            <pc:docMk/>
            <pc:sldMk cId="33605456" sldId="264"/>
            <ac:picMk id="8" creationId="{4A1654EE-9C11-4D73-8191-CA3468BC5B52}"/>
          </ac:picMkLst>
        </pc:picChg>
        <pc:picChg chg="add mod">
          <ac:chgData name="Adam Medryk" userId="a8cf697181258bca" providerId="LiveId" clId="{5AB6D5BF-D07D-4C64-AA10-8189B1923D34}" dt="2020-11-07T20:21:38.287" v="74" actId="1582"/>
          <ac:picMkLst>
            <pc:docMk/>
            <pc:sldMk cId="33605456" sldId="264"/>
            <ac:picMk id="10" creationId="{37A20432-9140-49A6-AB10-22470A84D3BF}"/>
          </ac:picMkLst>
        </pc:picChg>
        <pc:picChg chg="add mod">
          <ac:chgData name="Adam Medryk" userId="a8cf697181258bca" providerId="LiveId" clId="{5AB6D5BF-D07D-4C64-AA10-8189B1923D34}" dt="2020-11-07T20:21:54.361" v="77" actId="1582"/>
          <ac:picMkLst>
            <pc:docMk/>
            <pc:sldMk cId="33605456" sldId="264"/>
            <ac:picMk id="12" creationId="{A0AFEC04-FCE8-48DE-AC00-773AF346DB17}"/>
          </ac:picMkLst>
        </pc:picChg>
        <pc:picChg chg="add mod">
          <ac:chgData name="Adam Medryk" userId="a8cf697181258bca" providerId="LiveId" clId="{5AB6D5BF-D07D-4C64-AA10-8189B1923D34}" dt="2020-11-08T14:19:53.036" v="660" actId="1076"/>
          <ac:picMkLst>
            <pc:docMk/>
            <pc:sldMk cId="33605456" sldId="264"/>
            <ac:picMk id="14" creationId="{3A453AAB-67F8-46C3-8500-BD7AEA9AB1A9}"/>
          </ac:picMkLst>
        </pc:picChg>
        <pc:picChg chg="add mod">
          <ac:chgData name="Adam Medryk" userId="a8cf697181258bca" providerId="LiveId" clId="{5AB6D5BF-D07D-4C64-AA10-8189B1923D34}" dt="2020-11-07T20:21:26.872" v="72" actId="1582"/>
          <ac:picMkLst>
            <pc:docMk/>
            <pc:sldMk cId="33605456" sldId="264"/>
            <ac:picMk id="16" creationId="{EA8687C3-27BF-45EC-A8C0-2D1A884321C4}"/>
          </ac:picMkLst>
        </pc:picChg>
      </pc:sldChg>
      <pc:sldChg chg="addSp delSp modSp mod">
        <pc:chgData name="Adam Medryk" userId="a8cf697181258bca" providerId="LiveId" clId="{5AB6D5BF-D07D-4C64-AA10-8189B1923D34}" dt="2020-11-08T14:15:14.366" v="623" actId="1036"/>
        <pc:sldMkLst>
          <pc:docMk/>
          <pc:sldMk cId="156338665" sldId="265"/>
        </pc:sldMkLst>
        <pc:spChg chg="del mod">
          <ac:chgData name="Adam Medryk" userId="a8cf697181258bca" providerId="LiveId" clId="{5AB6D5BF-D07D-4C64-AA10-8189B1923D34}" dt="2020-11-07T20:23:54.756" v="82" actId="478"/>
          <ac:spMkLst>
            <pc:docMk/>
            <pc:sldMk cId="156338665" sldId="265"/>
            <ac:spMk id="2" creationId="{18C3B467-088C-4F3D-A9A7-105C4E1E20CD}"/>
          </ac:spMkLst>
        </pc:spChg>
        <pc:spChg chg="add del mod">
          <ac:chgData name="Adam Medryk" userId="a8cf697181258bca" providerId="LiveId" clId="{5AB6D5BF-D07D-4C64-AA10-8189B1923D34}" dt="2020-11-07T20:24:06.110" v="85" actId="478"/>
          <ac:spMkLst>
            <pc:docMk/>
            <pc:sldMk cId="156338665" sldId="265"/>
            <ac:spMk id="4" creationId="{2FD0C068-4A09-4395-A291-87AC9BB51F76}"/>
          </ac:spMkLst>
        </pc:spChg>
        <pc:spChg chg="del">
          <ac:chgData name="Adam Medryk" userId="a8cf697181258bca" providerId="LiveId" clId="{5AB6D5BF-D07D-4C64-AA10-8189B1923D34}" dt="2020-11-07T20:24:08.300" v="86" actId="478"/>
          <ac:spMkLst>
            <pc:docMk/>
            <pc:sldMk cId="156338665" sldId="265"/>
            <ac:spMk id="7" creationId="{25811CD1-A7AF-4ECD-B565-6D9B247AB052}"/>
          </ac:spMkLst>
        </pc:spChg>
        <pc:spChg chg="add mod">
          <ac:chgData name="Adam Medryk" userId="a8cf697181258bca" providerId="LiveId" clId="{5AB6D5BF-D07D-4C64-AA10-8189B1923D34}" dt="2020-11-07T20:50:20.422" v="429" actId="20577"/>
          <ac:spMkLst>
            <pc:docMk/>
            <pc:sldMk cId="156338665" sldId="265"/>
            <ac:spMk id="28" creationId="{446F5741-3543-46D2-968B-52E05A873A2F}"/>
          </ac:spMkLst>
        </pc:spChg>
        <pc:picChg chg="add del mod">
          <ac:chgData name="Adam Medryk" userId="a8cf697181258bca" providerId="LiveId" clId="{5AB6D5BF-D07D-4C64-AA10-8189B1923D34}" dt="2020-11-07T20:30:50.359" v="122" actId="14100"/>
          <ac:picMkLst>
            <pc:docMk/>
            <pc:sldMk cId="156338665" sldId="265"/>
            <ac:picMk id="6" creationId="{8045422F-7258-40AC-BD2E-2469AA448922}"/>
          </ac:picMkLst>
        </pc:picChg>
        <pc:picChg chg="add del mod">
          <ac:chgData name="Adam Medryk" userId="a8cf697181258bca" providerId="LiveId" clId="{5AB6D5BF-D07D-4C64-AA10-8189B1923D34}" dt="2020-11-07T20:24:15.834" v="88"/>
          <ac:picMkLst>
            <pc:docMk/>
            <pc:sldMk cId="156338665" sldId="265"/>
            <ac:picMk id="8" creationId="{C883ADDC-47D8-4E83-8113-33EF558EE945}"/>
          </ac:picMkLst>
        </pc:picChg>
        <pc:picChg chg="add mod ord">
          <ac:chgData name="Adam Medryk" userId="a8cf697181258bca" providerId="LiveId" clId="{5AB6D5BF-D07D-4C64-AA10-8189B1923D34}" dt="2020-11-08T14:14:34.131" v="615" actId="208"/>
          <ac:picMkLst>
            <pc:docMk/>
            <pc:sldMk cId="156338665" sldId="265"/>
            <ac:picMk id="10" creationId="{62418F7A-AF9E-4C91-84F8-A4EFC17C47E8}"/>
          </ac:picMkLst>
        </pc:picChg>
        <pc:picChg chg="add mod">
          <ac:chgData name="Adam Medryk" userId="a8cf697181258bca" providerId="LiveId" clId="{5AB6D5BF-D07D-4C64-AA10-8189B1923D34}" dt="2020-11-08T14:14:23.871" v="613" actId="208"/>
          <ac:picMkLst>
            <pc:docMk/>
            <pc:sldMk cId="156338665" sldId="265"/>
            <ac:picMk id="12" creationId="{F267DB5E-7327-44E4-8662-AEB8155C4E86}"/>
          </ac:picMkLst>
        </pc:picChg>
        <pc:picChg chg="add del mod ord">
          <ac:chgData name="Adam Medryk" userId="a8cf697181258bca" providerId="LiveId" clId="{5AB6D5BF-D07D-4C64-AA10-8189B1923D34}" dt="2020-11-07T20:35:43.285" v="162" actId="478"/>
          <ac:picMkLst>
            <pc:docMk/>
            <pc:sldMk cId="156338665" sldId="265"/>
            <ac:picMk id="14" creationId="{E022F395-CCE0-4449-9787-02409483D3DB}"/>
          </ac:picMkLst>
        </pc:picChg>
        <pc:picChg chg="add mod ord">
          <ac:chgData name="Adam Medryk" userId="a8cf697181258bca" providerId="LiveId" clId="{5AB6D5BF-D07D-4C64-AA10-8189B1923D34}" dt="2020-11-08T14:15:14.366" v="623" actId="1036"/>
          <ac:picMkLst>
            <pc:docMk/>
            <pc:sldMk cId="156338665" sldId="265"/>
            <ac:picMk id="16" creationId="{23EAB170-D79F-4FD1-92E5-D0F24567772D}"/>
          </ac:picMkLst>
        </pc:picChg>
        <pc:picChg chg="add del mod">
          <ac:chgData name="Adam Medryk" userId="a8cf697181258bca" providerId="LiveId" clId="{5AB6D5BF-D07D-4C64-AA10-8189B1923D34}" dt="2020-11-07T20:32:50.444" v="133" actId="478"/>
          <ac:picMkLst>
            <pc:docMk/>
            <pc:sldMk cId="156338665" sldId="265"/>
            <ac:picMk id="18" creationId="{7BD1B85B-8A46-4410-BE42-EF1016737AD7}"/>
          </ac:picMkLst>
        </pc:picChg>
        <pc:picChg chg="add mod">
          <ac:chgData name="Adam Medryk" userId="a8cf697181258bca" providerId="LiveId" clId="{5AB6D5BF-D07D-4C64-AA10-8189B1923D34}" dt="2020-11-08T14:14:46.852" v="618" actId="208"/>
          <ac:picMkLst>
            <pc:docMk/>
            <pc:sldMk cId="156338665" sldId="265"/>
            <ac:picMk id="20" creationId="{9F0CB19D-0306-4219-A313-14070FB002F7}"/>
          </ac:picMkLst>
        </pc:picChg>
        <pc:picChg chg="add mod">
          <ac:chgData name="Adam Medryk" userId="a8cf697181258bca" providerId="LiveId" clId="{5AB6D5BF-D07D-4C64-AA10-8189B1923D34}" dt="2020-11-08T14:14:09.602" v="611" actId="208"/>
          <ac:picMkLst>
            <pc:docMk/>
            <pc:sldMk cId="156338665" sldId="265"/>
            <ac:picMk id="22" creationId="{EA558892-E69D-4603-B17E-C07959712C62}"/>
          </ac:picMkLst>
        </pc:picChg>
        <pc:picChg chg="add mod ord">
          <ac:chgData name="Adam Medryk" userId="a8cf697181258bca" providerId="LiveId" clId="{5AB6D5BF-D07D-4C64-AA10-8189B1923D34}" dt="2020-11-08T14:13:39.072" v="606" actId="1582"/>
          <ac:picMkLst>
            <pc:docMk/>
            <pc:sldMk cId="156338665" sldId="265"/>
            <ac:picMk id="24" creationId="{32D3445A-863B-408A-B024-406C6C8AC89F}"/>
          </ac:picMkLst>
        </pc:picChg>
        <pc:picChg chg="add mod">
          <ac:chgData name="Adam Medryk" userId="a8cf697181258bca" providerId="LiveId" clId="{5AB6D5BF-D07D-4C64-AA10-8189B1923D34}" dt="2020-11-08T14:13:51.865" v="609" actId="1582"/>
          <ac:picMkLst>
            <pc:docMk/>
            <pc:sldMk cId="156338665" sldId="265"/>
            <ac:picMk id="26" creationId="{ACF49709-7064-402A-A6BC-F03D46863662}"/>
          </ac:picMkLst>
        </pc:picChg>
      </pc:sldChg>
      <pc:sldChg chg="addSp delSp modSp mod">
        <pc:chgData name="Adam Medryk" userId="a8cf697181258bca" providerId="LiveId" clId="{5AB6D5BF-D07D-4C64-AA10-8189B1923D34}" dt="2020-11-08T14:16:34.533" v="635" actId="208"/>
        <pc:sldMkLst>
          <pc:docMk/>
          <pc:sldMk cId="2165113915" sldId="266"/>
        </pc:sldMkLst>
        <pc:spChg chg="del">
          <ac:chgData name="Adam Medryk" userId="a8cf697181258bca" providerId="LiveId" clId="{5AB6D5BF-D07D-4C64-AA10-8189B1923D34}" dt="2020-11-07T20:40:57.960" v="357" actId="478"/>
          <ac:spMkLst>
            <pc:docMk/>
            <pc:sldMk cId="2165113915" sldId="266"/>
            <ac:spMk id="2" creationId="{18C3B467-088C-4F3D-A9A7-105C4E1E20CD}"/>
          </ac:spMkLst>
        </pc:spChg>
        <pc:spChg chg="add del mod">
          <ac:chgData name="Adam Medryk" userId="a8cf697181258bca" providerId="LiveId" clId="{5AB6D5BF-D07D-4C64-AA10-8189B1923D34}" dt="2020-11-07T20:41:02.824" v="358" actId="478"/>
          <ac:spMkLst>
            <pc:docMk/>
            <pc:sldMk cId="2165113915" sldId="266"/>
            <ac:spMk id="4" creationId="{C7BB2260-46EE-4DED-9755-7458A8DF812F}"/>
          </ac:spMkLst>
        </pc:spChg>
        <pc:spChg chg="del">
          <ac:chgData name="Adam Medryk" userId="a8cf697181258bca" providerId="LiveId" clId="{5AB6D5BF-D07D-4C64-AA10-8189B1923D34}" dt="2020-11-07T20:41:05.015" v="359" actId="478"/>
          <ac:spMkLst>
            <pc:docMk/>
            <pc:sldMk cId="2165113915" sldId="266"/>
            <ac:spMk id="7" creationId="{25811CD1-A7AF-4ECD-B565-6D9B247AB052}"/>
          </ac:spMkLst>
        </pc:spChg>
        <pc:picChg chg="mod">
          <ac:chgData name="Adam Medryk" userId="a8cf697181258bca" providerId="LiveId" clId="{5AB6D5BF-D07D-4C64-AA10-8189B1923D34}" dt="2020-11-07T20:49:13.891" v="416" actId="1076"/>
          <ac:picMkLst>
            <pc:docMk/>
            <pc:sldMk cId="2165113915" sldId="266"/>
            <ac:picMk id="6" creationId="{8045422F-7258-40AC-BD2E-2469AA448922}"/>
          </ac:picMkLst>
        </pc:picChg>
        <pc:picChg chg="add mod ord">
          <ac:chgData name="Adam Medryk" userId="a8cf697181258bca" providerId="LiveId" clId="{5AB6D5BF-D07D-4C64-AA10-8189B1923D34}" dt="2020-11-08T14:16:07.697" v="631" actId="1582"/>
          <ac:picMkLst>
            <pc:docMk/>
            <pc:sldMk cId="2165113915" sldId="266"/>
            <ac:picMk id="8" creationId="{ECDDEC80-5BEC-4DA1-AFE0-50BC5B7A8865}"/>
          </ac:picMkLst>
        </pc:picChg>
        <pc:picChg chg="add mod ord">
          <ac:chgData name="Adam Medryk" userId="a8cf697181258bca" providerId="LiveId" clId="{5AB6D5BF-D07D-4C64-AA10-8189B1923D34}" dt="2020-11-08T14:15:45.470" v="627" actId="208"/>
          <ac:picMkLst>
            <pc:docMk/>
            <pc:sldMk cId="2165113915" sldId="266"/>
            <ac:picMk id="10" creationId="{297078DD-BFCC-4568-AA32-44D513410AA2}"/>
          </ac:picMkLst>
        </pc:picChg>
        <pc:picChg chg="add del mod">
          <ac:chgData name="Adam Medryk" userId="a8cf697181258bca" providerId="LiveId" clId="{5AB6D5BF-D07D-4C64-AA10-8189B1923D34}" dt="2020-11-07T20:44:52.895" v="377" actId="478"/>
          <ac:picMkLst>
            <pc:docMk/>
            <pc:sldMk cId="2165113915" sldId="266"/>
            <ac:picMk id="12" creationId="{565F0E7B-B5B2-4E50-A831-170A06B1A64C}"/>
          </ac:picMkLst>
        </pc:picChg>
        <pc:picChg chg="add mod">
          <ac:chgData name="Adam Medryk" userId="a8cf697181258bca" providerId="LiveId" clId="{5AB6D5BF-D07D-4C64-AA10-8189B1923D34}" dt="2020-11-08T14:15:54.884" v="629" actId="208"/>
          <ac:picMkLst>
            <pc:docMk/>
            <pc:sldMk cId="2165113915" sldId="266"/>
            <ac:picMk id="14" creationId="{B69FFE60-693A-4FC8-B29A-E5959617DB24}"/>
          </ac:picMkLst>
        </pc:picChg>
        <pc:picChg chg="add del mod">
          <ac:chgData name="Adam Medryk" userId="a8cf697181258bca" providerId="LiveId" clId="{5AB6D5BF-D07D-4C64-AA10-8189B1923D34}" dt="2020-11-07T20:44:26.920" v="371" actId="478"/>
          <ac:picMkLst>
            <pc:docMk/>
            <pc:sldMk cId="2165113915" sldId="266"/>
            <ac:picMk id="16" creationId="{9D7D875F-E8BC-4DA7-A0EB-0039944C40F0}"/>
          </ac:picMkLst>
        </pc:picChg>
        <pc:picChg chg="add mod">
          <ac:chgData name="Adam Medryk" userId="a8cf697181258bca" providerId="LiveId" clId="{5AB6D5BF-D07D-4C64-AA10-8189B1923D34}" dt="2020-11-08T14:16:34.533" v="635" actId="208"/>
          <ac:picMkLst>
            <pc:docMk/>
            <pc:sldMk cId="2165113915" sldId="266"/>
            <ac:picMk id="18" creationId="{24980F94-D4B7-4481-A3D5-7678B3EB2F7F}"/>
          </ac:picMkLst>
        </pc:picChg>
        <pc:picChg chg="add mod">
          <ac:chgData name="Adam Medryk" userId="a8cf697181258bca" providerId="LiveId" clId="{5AB6D5BF-D07D-4C64-AA10-8189B1923D34}" dt="2020-11-08T14:16:21.855" v="633" actId="208"/>
          <ac:picMkLst>
            <pc:docMk/>
            <pc:sldMk cId="2165113915" sldId="266"/>
            <ac:picMk id="20" creationId="{2A16580C-5D7A-4ED0-9814-DD7413AA0606}"/>
          </ac:picMkLst>
        </pc:picChg>
        <pc:picChg chg="add mod ord">
          <ac:chgData name="Adam Medryk" userId="a8cf697181258bca" providerId="LiveId" clId="{5AB6D5BF-D07D-4C64-AA10-8189B1923D34}" dt="2020-11-08T14:15:33.265" v="625" actId="208"/>
          <ac:picMkLst>
            <pc:docMk/>
            <pc:sldMk cId="2165113915" sldId="266"/>
            <ac:picMk id="22" creationId="{079D5104-EBC2-4211-A1C0-E71D52E1F320}"/>
          </ac:picMkLst>
        </pc:picChg>
      </pc:sldChg>
      <pc:sldChg chg="addSp delSp modSp mod">
        <pc:chgData name="Adam Medryk" userId="a8cf697181258bca" providerId="LiveId" clId="{5AB6D5BF-D07D-4C64-AA10-8189B1923D34}" dt="2020-11-08T14:18:26.069" v="654" actId="1582"/>
        <pc:sldMkLst>
          <pc:docMk/>
          <pc:sldMk cId="1178743271" sldId="267"/>
        </pc:sldMkLst>
        <pc:spChg chg="del">
          <ac:chgData name="Adam Medryk" userId="a8cf697181258bca" providerId="LiveId" clId="{5AB6D5BF-D07D-4C64-AA10-8189B1923D34}" dt="2020-11-07T20:52:51.379" v="439" actId="478"/>
          <ac:spMkLst>
            <pc:docMk/>
            <pc:sldMk cId="1178743271" sldId="267"/>
            <ac:spMk id="2" creationId="{18C3B467-088C-4F3D-A9A7-105C4E1E20CD}"/>
          </ac:spMkLst>
        </pc:spChg>
        <pc:spChg chg="add del mod">
          <ac:chgData name="Adam Medryk" userId="a8cf697181258bca" providerId="LiveId" clId="{5AB6D5BF-D07D-4C64-AA10-8189B1923D34}" dt="2020-11-07T20:53:07.396" v="445" actId="478"/>
          <ac:spMkLst>
            <pc:docMk/>
            <pc:sldMk cId="1178743271" sldId="267"/>
            <ac:spMk id="4" creationId="{A5127382-1E6D-4B5D-8128-D5937152CFF3}"/>
          </ac:spMkLst>
        </pc:spChg>
        <pc:spChg chg="del">
          <ac:chgData name="Adam Medryk" userId="a8cf697181258bca" providerId="LiveId" clId="{5AB6D5BF-D07D-4C64-AA10-8189B1923D34}" dt="2020-11-07T20:52:58.458" v="442" actId="478"/>
          <ac:spMkLst>
            <pc:docMk/>
            <pc:sldMk cId="1178743271" sldId="267"/>
            <ac:spMk id="7" creationId="{25811CD1-A7AF-4ECD-B565-6D9B247AB052}"/>
          </ac:spMkLst>
        </pc:spChg>
        <pc:spChg chg="add mod ord">
          <ac:chgData name="Adam Medryk" userId="a8cf697181258bca" providerId="LiveId" clId="{5AB6D5BF-D07D-4C64-AA10-8189B1923D34}" dt="2020-11-08T10:59:52.671" v="603" actId="20577"/>
          <ac:spMkLst>
            <pc:docMk/>
            <pc:sldMk cId="1178743271" sldId="267"/>
            <ac:spMk id="10" creationId="{93D86340-4560-4404-9129-7CDF8B8AC229}"/>
          </ac:spMkLst>
        </pc:spChg>
        <pc:picChg chg="add del mod ord">
          <ac:chgData name="Adam Medryk" userId="a8cf697181258bca" providerId="LiveId" clId="{5AB6D5BF-D07D-4C64-AA10-8189B1923D34}" dt="2020-11-07T20:58:56.438" v="535" actId="166"/>
          <ac:picMkLst>
            <pc:docMk/>
            <pc:sldMk cId="1178743271" sldId="267"/>
            <ac:picMk id="6" creationId="{8045422F-7258-40AC-BD2E-2469AA448922}"/>
          </ac:picMkLst>
        </pc:picChg>
        <pc:picChg chg="add mod">
          <ac:chgData name="Adam Medryk" userId="a8cf697181258bca" providerId="LiveId" clId="{5AB6D5BF-D07D-4C64-AA10-8189B1923D34}" dt="2020-11-08T14:17:14.912" v="640" actId="1582"/>
          <ac:picMkLst>
            <pc:docMk/>
            <pc:sldMk cId="1178743271" sldId="267"/>
            <ac:picMk id="8" creationId="{C1B0785E-CAC2-4BCD-8A0E-9C536D1222EE}"/>
          </ac:picMkLst>
        </pc:picChg>
        <pc:picChg chg="add del mod">
          <ac:chgData name="Adam Medryk" userId="a8cf697181258bca" providerId="LiveId" clId="{5AB6D5BF-D07D-4C64-AA10-8189B1923D34}" dt="2020-11-07T20:55:29.978" v="507" actId="478"/>
          <ac:picMkLst>
            <pc:docMk/>
            <pc:sldMk cId="1178743271" sldId="267"/>
            <ac:picMk id="12" creationId="{A05AA08E-919F-45E1-90B4-F58746CE4B30}"/>
          </ac:picMkLst>
        </pc:picChg>
        <pc:picChg chg="add mod">
          <ac:chgData name="Adam Medryk" userId="a8cf697181258bca" providerId="LiveId" clId="{5AB6D5BF-D07D-4C64-AA10-8189B1923D34}" dt="2020-11-07T20:56:03.412" v="517" actId="571"/>
          <ac:picMkLst>
            <pc:docMk/>
            <pc:sldMk cId="1178743271" sldId="267"/>
            <ac:picMk id="13" creationId="{7D115192-FBBD-4D6F-840C-B306AEF345D2}"/>
          </ac:picMkLst>
        </pc:picChg>
        <pc:picChg chg="add del mod">
          <ac:chgData name="Adam Medryk" userId="a8cf697181258bca" providerId="LiveId" clId="{5AB6D5BF-D07D-4C64-AA10-8189B1923D34}" dt="2020-11-07T20:56:02.418" v="516"/>
          <ac:picMkLst>
            <pc:docMk/>
            <pc:sldMk cId="1178743271" sldId="267"/>
            <ac:picMk id="15" creationId="{7F82AB21-DC90-4047-9981-2A18445650D2}"/>
          </ac:picMkLst>
        </pc:picChg>
        <pc:picChg chg="add mod ord">
          <ac:chgData name="Adam Medryk" userId="a8cf697181258bca" providerId="LiveId" clId="{5AB6D5BF-D07D-4C64-AA10-8189B1923D34}" dt="2020-11-08T14:17:57.137" v="648" actId="208"/>
          <ac:picMkLst>
            <pc:docMk/>
            <pc:sldMk cId="1178743271" sldId="267"/>
            <ac:picMk id="17" creationId="{12997DEB-EF00-4E0D-B09D-5C8EBF095968}"/>
          </ac:picMkLst>
        </pc:picChg>
        <pc:picChg chg="add mod">
          <ac:chgData name="Adam Medryk" userId="a8cf697181258bca" providerId="LiveId" clId="{5AB6D5BF-D07D-4C64-AA10-8189B1923D34}" dt="2020-11-08T14:18:17.673" v="652" actId="1582"/>
          <ac:picMkLst>
            <pc:docMk/>
            <pc:sldMk cId="1178743271" sldId="267"/>
            <ac:picMk id="19" creationId="{9637393D-9B51-41C9-90FF-5561A17E3B8A}"/>
          </ac:picMkLst>
        </pc:picChg>
        <pc:picChg chg="add mod">
          <ac:chgData name="Adam Medryk" userId="a8cf697181258bca" providerId="LiveId" clId="{5AB6D5BF-D07D-4C64-AA10-8189B1923D34}" dt="2020-11-08T14:17:45.565" v="646" actId="1582"/>
          <ac:picMkLst>
            <pc:docMk/>
            <pc:sldMk cId="1178743271" sldId="267"/>
            <ac:picMk id="21" creationId="{F0E99579-03F8-4341-A040-D26BF228B4D1}"/>
          </ac:picMkLst>
        </pc:picChg>
        <pc:picChg chg="add del mod">
          <ac:chgData name="Adam Medryk" userId="a8cf697181258bca" providerId="LiveId" clId="{5AB6D5BF-D07D-4C64-AA10-8189B1923D34}" dt="2020-11-07T20:59:38.303" v="538" actId="478"/>
          <ac:picMkLst>
            <pc:docMk/>
            <pc:sldMk cId="1178743271" sldId="267"/>
            <ac:picMk id="23" creationId="{B8B3C93A-86D9-4F83-97D1-E3A208D0850B}"/>
          </ac:picMkLst>
        </pc:picChg>
        <pc:picChg chg="add del mod ord">
          <ac:chgData name="Adam Medryk" userId="a8cf697181258bca" providerId="LiveId" clId="{5AB6D5BF-D07D-4C64-AA10-8189B1923D34}" dt="2020-11-07T21:05:22.642" v="584" actId="478"/>
          <ac:picMkLst>
            <pc:docMk/>
            <pc:sldMk cId="1178743271" sldId="267"/>
            <ac:picMk id="25" creationId="{A41F27B9-A434-40E9-9E3C-99F7F2B0959B}"/>
          </ac:picMkLst>
        </pc:picChg>
        <pc:picChg chg="add mod ord">
          <ac:chgData name="Adam Medryk" userId="a8cf697181258bca" providerId="LiveId" clId="{5AB6D5BF-D07D-4C64-AA10-8189B1923D34}" dt="2020-11-08T14:17:27.694" v="642" actId="1582"/>
          <ac:picMkLst>
            <pc:docMk/>
            <pc:sldMk cId="1178743271" sldId="267"/>
            <ac:picMk id="27" creationId="{C832CD0F-B1F9-46F3-B800-3B7CA1242482}"/>
          </ac:picMkLst>
        </pc:picChg>
        <pc:picChg chg="add mod ord">
          <ac:chgData name="Adam Medryk" userId="a8cf697181258bca" providerId="LiveId" clId="{5AB6D5BF-D07D-4C64-AA10-8189B1923D34}" dt="2020-11-08T14:18:07.643" v="650" actId="1582"/>
          <ac:picMkLst>
            <pc:docMk/>
            <pc:sldMk cId="1178743271" sldId="267"/>
            <ac:picMk id="29" creationId="{6D1BA9E1-686C-401B-8FE0-4DE749A020FF}"/>
          </ac:picMkLst>
        </pc:picChg>
        <pc:picChg chg="add mod ord">
          <ac:chgData name="Adam Medryk" userId="a8cf697181258bca" providerId="LiveId" clId="{5AB6D5BF-D07D-4C64-AA10-8189B1923D34}" dt="2020-11-08T14:18:26.069" v="654" actId="1582"/>
          <ac:picMkLst>
            <pc:docMk/>
            <pc:sldMk cId="1178743271" sldId="267"/>
            <ac:picMk id="31" creationId="{40318CA8-DCE6-43B1-B3E6-70487682DF6E}"/>
          </ac:picMkLst>
        </pc:picChg>
        <pc:picChg chg="add mod ord">
          <ac:chgData name="Adam Medryk" userId="a8cf697181258bca" providerId="LiveId" clId="{5AB6D5BF-D07D-4C64-AA10-8189B1923D34}" dt="2020-11-08T14:17:36.488" v="644" actId="1582"/>
          <ac:picMkLst>
            <pc:docMk/>
            <pc:sldMk cId="1178743271" sldId="267"/>
            <ac:picMk id="33" creationId="{2F828150-A357-4AF7-BFEB-50DB6F0BFA19}"/>
          </ac:picMkLst>
        </pc:picChg>
      </pc:sldChg>
      <pc:sldChg chg="del">
        <pc:chgData name="Adam Medryk" userId="a8cf697181258bca" providerId="LiveId" clId="{5AB6D5BF-D07D-4C64-AA10-8189B1923D34}" dt="2020-11-08T10:57:02.638" v="595" actId="47"/>
        <pc:sldMkLst>
          <pc:docMk/>
          <pc:sldMk cId="3683782926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45008F-94DB-43E0-8C9F-1F0525894FDF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7B4BC46-CA7A-4D04-99E7-1DA77BD3C4E2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"/>
              <a:t>Kliknij, aby edytować style wzorca tekstu</a:t>
            </a:r>
            <a:endParaRPr lang="en-US"/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2CCAE96E-C089-46E2-B00B-E9B69FA3BE44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5CE57A-9EF6-40D3-AE54-5EACB0FCF8D9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2F1629-0219-4FBD-9502-387E149235D5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23B4D2-AC56-4E03-B584-C7EE294BDCA4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 useBgFill="1"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81C9E4F4-16A6-4438-87AB-4F5DC3B5A8D3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E9CAD-0F3C-4A80-BB5E-125D14EA3F8F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2AC233-C75A-4ABB-8E66-F95B5065B39F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50CA8E-29E9-4255-834A-5506FCFC9DB9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3F517-6B00-4EBE-BB1E-5A3C870E7B5B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01960BF6-A2FB-4490-B0E1-2EFE4D703CA1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 dirty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6F68170-BB03-45F9-AA6D-B79E10EA3212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" dirty="0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Kliknij, aby edytować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A285E77-555D-4FDC-8A83-B62BFEC6F565}" type="datetime1">
              <a:rPr lang="pl-PL" smtClean="0"/>
              <a:pPr rtl="0"/>
              <a:t>26.11.2020</a:t>
            </a:fld>
            <a:endParaRPr lang="en-US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234980" y="0"/>
            <a:ext cx="12191979" cy="6857990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1010" y="1928225"/>
            <a:ext cx="5120639" cy="2907792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l-PL" sz="2400" b="1" cap="none" spc="0" dirty="0">
                <a:ln/>
                <a:solidFill>
                  <a:schemeClr val="accent4"/>
                </a:solidFill>
              </a:rPr>
              <a:t>PRAKTYKI ZAWODOWE UCZNIÓW                  ZS IM. KOP W SZYDŁOWCU                               W RAMACH PROJEKTU „EUROPEJSKIE PRAKTYKI SZANSĄ NA SUKCES ZAWODOWY”</a:t>
            </a:r>
            <a:endParaRPr lang="pl" sz="2400" b="1" cap="none" spc="0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60" y="5578679"/>
            <a:ext cx="7419500" cy="105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-121132"/>
            <a:ext cx="12191979" cy="68579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69FFE60-693A-4FC8-B29A-E5959617D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66" y="3225467"/>
            <a:ext cx="2606272" cy="34750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24980F94-D4B7-4481-A3D5-7678B3EB2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134" y="1634726"/>
            <a:ext cx="3714749" cy="495299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CDDEC80-5BEC-4DA1-AFE0-50BC5B7A8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64" y="233107"/>
            <a:ext cx="3737650" cy="2803238"/>
          </a:xfrm>
          <a:prstGeom prst="rect">
            <a:avLst/>
          </a:prstGeom>
          <a:ln w="38100">
            <a:solidFill>
              <a:srgbClr val="B8D233"/>
            </a:solidFill>
          </a:ln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2A16580C-5D7A-4ED0-9814-DD7413AA06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343" y="121142"/>
            <a:ext cx="1969893" cy="262652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79D5104-EBC2-4211-A1C0-E71D52E1F3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86" y="-69978"/>
            <a:ext cx="3317077" cy="2487808"/>
          </a:xfrm>
          <a:prstGeom prst="rect">
            <a:avLst/>
          </a:prstGeom>
          <a:ln w="28575">
            <a:solidFill>
              <a:srgbClr val="F8D22F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97078DD-BFCC-4568-AA32-44D513410A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5" y="2536004"/>
            <a:ext cx="3029864" cy="4039819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16511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44436"/>
            <a:ext cx="12191979" cy="68579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1B0785E-CAC2-4BCD-8A0E-9C536D1222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2" y="1259330"/>
            <a:ext cx="2177995" cy="29039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9637393D-9B51-41C9-90FF-5561A17E3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3520311"/>
            <a:ext cx="4391004" cy="329325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2997DEB-EF00-4E0D-B09D-5C8EBF095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30" y="447674"/>
            <a:ext cx="2914651" cy="388620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F0E99579-03F8-4341-A040-D26BF228B4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17" y="125001"/>
            <a:ext cx="3400425" cy="255031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93D86340-4560-4404-9129-7CDF8B8AC229}"/>
              </a:ext>
            </a:extLst>
          </p:cNvPr>
          <p:cNvSpPr txBox="1">
            <a:spLocks/>
          </p:cNvSpPr>
          <p:nvPr/>
        </p:nvSpPr>
        <p:spPr>
          <a:xfrm>
            <a:off x="0" y="133336"/>
            <a:ext cx="5653087" cy="9048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5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2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endParaRPr lang="pl-PL" sz="4400" b="1" cap="none" spc="0" dirty="0">
              <a:ln/>
              <a:solidFill>
                <a:schemeClr val="accent4"/>
              </a:solidFill>
            </a:endParaRPr>
          </a:p>
          <a:p>
            <a:r>
              <a:rPr lang="pl-PL" sz="5100" b="1" cap="none" spc="0" dirty="0">
                <a:ln/>
                <a:solidFill>
                  <a:schemeClr val="accent4"/>
                </a:solidFill>
              </a:rPr>
              <a:t>Wspomnienia o Lizbonie</a:t>
            </a:r>
            <a:br>
              <a:rPr lang="pl-PL" sz="4400" b="1" cap="none" spc="0" dirty="0">
                <a:ln/>
                <a:solidFill>
                  <a:schemeClr val="accent4"/>
                </a:solidFill>
              </a:rPr>
            </a:br>
            <a:endParaRPr lang="pl" sz="4400" b="1" cap="none" spc="0" dirty="0">
              <a:ln/>
              <a:solidFill>
                <a:schemeClr val="accent4"/>
              </a:solidFill>
            </a:endParaRP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2F828150-A357-4AF7-BFEB-50DB6F0BFA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909" y="1285208"/>
            <a:ext cx="2856608" cy="3808811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C832CD0F-B1F9-46F3-B800-3B7CA12424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0" y="4319642"/>
            <a:ext cx="3206695" cy="24050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6D1BA9E1-686C-401B-8FE0-4DE749A020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09" y="2906453"/>
            <a:ext cx="2650331" cy="353377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40318CA8-DCE6-43B1-B3E6-70487682DF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10" y="4501910"/>
            <a:ext cx="3057526" cy="22931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8743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234980" y="0"/>
            <a:ext cx="12191979" cy="6857990"/>
          </a:xfrm>
          <a:prstGeom prst="rect">
            <a:avLst/>
          </a:prstGeom>
        </p:spPr>
      </p:pic>
      <p:sp>
        <p:nvSpPr>
          <p:cNvPr id="82" name="Prostokąt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1010" y="1928225"/>
            <a:ext cx="5120639" cy="2907792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l-PL" sz="2200" b="1" cap="none" spc="0" dirty="0">
                <a:ln/>
                <a:solidFill>
                  <a:schemeClr val="accent4"/>
                </a:solidFill>
              </a:rPr>
              <a:t>Projekt  „Europejskie praktyki szansą na sukces zawodowy” realizowany przez Krajowe Stowarzyszenie Wspierania Przedsiębiorczości jest współfinansowany w ramach Programu Operacyjnego Wiedza Edukacja Rozwój ze środków Europejskiego Funduszu Społecznego.</a:t>
            </a:r>
            <a:endParaRPr lang="pl" sz="2200" b="1" cap="none" spc="0" dirty="0">
              <a:ln/>
              <a:solidFill>
                <a:schemeClr val="accent4"/>
              </a:solidFill>
            </a:endParaRPr>
          </a:p>
        </p:txBody>
      </p:sp>
      <p:pic>
        <p:nvPicPr>
          <p:cNvPr id="7" name="Obraz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40" y="5772866"/>
            <a:ext cx="647954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42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484" y="228600"/>
            <a:ext cx="4857750" cy="3514725"/>
          </a:xfrm>
          <a:solidFill>
            <a:schemeClr val="tx1">
              <a:lumMod val="75000"/>
              <a:lumOff val="2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l-PL" sz="4400" b="1" cap="none" spc="0" dirty="0">
                <a:ln/>
                <a:solidFill>
                  <a:schemeClr val="accent4"/>
                </a:solidFill>
              </a:rPr>
              <a:t>TECHNIK INFORMATYK</a:t>
            </a:r>
            <a:br>
              <a:rPr lang="pl-PL" sz="4400" b="1" cap="none" spc="0" dirty="0">
                <a:ln/>
                <a:solidFill>
                  <a:schemeClr val="accent4"/>
                </a:solidFill>
              </a:rPr>
            </a:br>
            <a:endParaRPr lang="pl" sz="4400" b="1" cap="none" spc="0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5811CD1-A7AF-4ECD-B565-6D9B247AB052}"/>
              </a:ext>
            </a:extLst>
          </p:cNvPr>
          <p:cNvSpPr txBox="1">
            <a:spLocks/>
          </p:cNvSpPr>
          <p:nvPr/>
        </p:nvSpPr>
        <p:spPr>
          <a:xfrm>
            <a:off x="5724526" y="2819401"/>
            <a:ext cx="4857749" cy="32003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2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 sz="4400" b="1" cap="none" spc="0" dirty="0">
                <a:ln/>
                <a:solidFill>
                  <a:schemeClr val="accent4"/>
                </a:solidFill>
              </a:rPr>
              <a:t>TECHNIK </a:t>
            </a:r>
          </a:p>
          <a:p>
            <a:r>
              <a:rPr lang="pl-PL" sz="4400" b="1" cap="none" spc="0" dirty="0">
                <a:ln/>
                <a:solidFill>
                  <a:schemeClr val="accent4"/>
                </a:solidFill>
              </a:rPr>
              <a:t>ŻYWIENIA</a:t>
            </a:r>
            <a:br>
              <a:rPr lang="pl-PL" sz="4400" b="1" cap="none" spc="0" dirty="0">
                <a:ln/>
                <a:solidFill>
                  <a:schemeClr val="accent4"/>
                </a:solidFill>
              </a:rPr>
            </a:br>
            <a:endParaRPr lang="pl" sz="4400" b="1" cap="none" spc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0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6362FF3-1215-474C-A1D2-455AE7B1F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4444"/>
            <a:ext cx="7334250" cy="550068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25811CD1-A7AF-4ECD-B565-6D9B247AB052}"/>
              </a:ext>
            </a:extLst>
          </p:cNvPr>
          <p:cNvSpPr txBox="1">
            <a:spLocks/>
          </p:cNvSpPr>
          <p:nvPr/>
        </p:nvSpPr>
        <p:spPr>
          <a:xfrm>
            <a:off x="519113" y="152386"/>
            <a:ext cx="11153774" cy="10715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70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2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endParaRPr lang="pl-PL" sz="4400" b="1" cap="none" spc="0" dirty="0">
              <a:ln/>
              <a:solidFill>
                <a:schemeClr val="accent4"/>
              </a:solidFill>
            </a:endParaRPr>
          </a:p>
          <a:p>
            <a:r>
              <a:rPr lang="pl-PL" sz="5100" b="1" cap="none" spc="0" dirty="0">
                <a:ln/>
                <a:solidFill>
                  <a:schemeClr val="accent4"/>
                </a:solidFill>
              </a:rPr>
              <a:t>PIERWSZE CHWILE W LIZBONIE</a:t>
            </a:r>
            <a:br>
              <a:rPr lang="pl-PL" sz="4400" b="1" cap="none" spc="0" dirty="0">
                <a:ln/>
                <a:solidFill>
                  <a:schemeClr val="accent4"/>
                </a:solidFill>
              </a:rPr>
            </a:br>
            <a:endParaRPr lang="pl" sz="4400" b="1" cap="none" spc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9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385F3EB-F574-4D54-94CD-3931D66296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393032"/>
            <a:ext cx="7200900" cy="535066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5FD8DE1A-5FEC-48D3-893F-B99F0393AF33}"/>
              </a:ext>
            </a:extLst>
          </p:cNvPr>
          <p:cNvSpPr txBox="1">
            <a:spLocks/>
          </p:cNvSpPr>
          <p:nvPr/>
        </p:nvSpPr>
        <p:spPr>
          <a:xfrm>
            <a:off x="8767754" y="4352926"/>
            <a:ext cx="2733675" cy="1866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2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endParaRPr lang="pl-PL" sz="2400" b="1" cap="none" spc="0" dirty="0">
              <a:ln/>
              <a:solidFill>
                <a:schemeClr val="accent4"/>
              </a:solidFill>
            </a:endParaRPr>
          </a:p>
          <a:p>
            <a:r>
              <a:rPr lang="pl-PL" sz="2400" b="1" cap="none" spc="0" dirty="0">
                <a:ln/>
                <a:solidFill>
                  <a:schemeClr val="accent4"/>
                </a:solidFill>
              </a:rPr>
              <a:t>Tu informatycy</a:t>
            </a:r>
          </a:p>
          <a:p>
            <a:r>
              <a:rPr lang="pl-PL" sz="2400" b="1" cap="none" spc="0" dirty="0">
                <a:ln/>
                <a:solidFill>
                  <a:schemeClr val="accent4"/>
                </a:solidFill>
              </a:rPr>
              <a:t> odbywali swoją praktykę</a:t>
            </a:r>
            <a:br>
              <a:rPr lang="pl-PL" sz="3500" b="1" cap="none" spc="0" dirty="0">
                <a:ln/>
                <a:solidFill>
                  <a:schemeClr val="accent4"/>
                </a:solidFill>
              </a:rPr>
            </a:br>
            <a:endParaRPr lang="pl" sz="3500" b="1" cap="none" spc="0" dirty="0">
              <a:ln/>
              <a:solidFill>
                <a:schemeClr val="accent4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67" y="-7133"/>
            <a:ext cx="11582989" cy="1581151"/>
          </a:xfrm>
          <a:solidFill>
            <a:schemeClr val="tx1">
              <a:lumMod val="75000"/>
              <a:lumOff val="25000"/>
            </a:schemeClr>
          </a:solidFill>
          <a:ln w="76200">
            <a:solidFill>
              <a:srgbClr val="FFC000"/>
            </a:solidFill>
          </a:ln>
        </p:spPr>
        <p:txBody>
          <a:bodyPr rtlCol="0"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pl-PL" sz="3000" b="1" cap="none" spc="0" dirty="0">
                <a:ln/>
                <a:solidFill>
                  <a:schemeClr val="accent4"/>
                </a:solidFill>
              </a:rPr>
              <a:t>CINEL </a:t>
            </a:r>
            <a:br>
              <a:rPr lang="pl-PL" sz="3000" b="1" cap="none" spc="0" dirty="0">
                <a:ln/>
                <a:solidFill>
                  <a:schemeClr val="accent4"/>
                </a:solidFill>
              </a:rPr>
            </a:br>
            <a:r>
              <a:rPr lang="pl-PL" sz="3000" b="1" cap="none" spc="0" dirty="0">
                <a:ln/>
                <a:solidFill>
                  <a:schemeClr val="accent4"/>
                </a:solidFill>
              </a:rPr>
              <a:t>Centro de </a:t>
            </a:r>
            <a:r>
              <a:rPr lang="pl-PL" sz="3000" b="1" cap="none" spc="0" dirty="0" err="1">
                <a:ln/>
                <a:solidFill>
                  <a:schemeClr val="accent4"/>
                </a:solidFill>
              </a:rPr>
              <a:t>Formacao</a:t>
            </a:r>
            <a:r>
              <a:rPr lang="pl-PL" sz="3000" b="1" cap="none" spc="0" dirty="0">
                <a:ln/>
                <a:solidFill>
                  <a:schemeClr val="accent4"/>
                </a:solidFill>
              </a:rPr>
              <a:t> </a:t>
            </a:r>
            <a:r>
              <a:rPr lang="pl-PL" sz="3000" b="1" cap="none" spc="0" dirty="0" err="1">
                <a:ln/>
                <a:solidFill>
                  <a:schemeClr val="accent4"/>
                </a:solidFill>
              </a:rPr>
              <a:t>Profissional</a:t>
            </a:r>
            <a:r>
              <a:rPr lang="pl-PL" sz="3000" b="1" cap="none" spc="0" dirty="0">
                <a:ln/>
                <a:solidFill>
                  <a:schemeClr val="accent4"/>
                </a:solidFill>
              </a:rPr>
              <a:t> da Industria </a:t>
            </a:r>
            <a:r>
              <a:rPr lang="pl-PL" sz="3000" b="1" cap="none" spc="0" dirty="0" err="1">
                <a:ln/>
                <a:solidFill>
                  <a:schemeClr val="accent4"/>
                </a:solidFill>
              </a:rPr>
              <a:t>Electronica</a:t>
            </a:r>
            <a:r>
              <a:rPr lang="pl-PL" sz="3000" b="1" cap="none" spc="0" dirty="0">
                <a:ln/>
                <a:solidFill>
                  <a:schemeClr val="accent4"/>
                </a:solidFill>
              </a:rPr>
              <a:t>, Energia, </a:t>
            </a:r>
            <a:r>
              <a:rPr lang="pl-PL" sz="3000" b="1" cap="none" spc="0" dirty="0" err="1">
                <a:ln/>
                <a:solidFill>
                  <a:schemeClr val="accent4"/>
                </a:solidFill>
              </a:rPr>
              <a:t>Telecomunicacoes</a:t>
            </a:r>
            <a:r>
              <a:rPr lang="pl-PL" sz="3000" b="1" cap="none" spc="0" dirty="0">
                <a:ln/>
                <a:solidFill>
                  <a:schemeClr val="accent4"/>
                </a:solidFill>
              </a:rPr>
              <a:t> e </a:t>
            </a:r>
            <a:r>
              <a:rPr lang="pl-PL" sz="3000" b="1" cap="none" spc="0" dirty="0" err="1">
                <a:ln/>
                <a:solidFill>
                  <a:schemeClr val="accent4"/>
                </a:solidFill>
              </a:rPr>
              <a:t>Tecnologias</a:t>
            </a:r>
            <a:r>
              <a:rPr lang="pl-PL" sz="3000" b="1" cap="none" spc="0" dirty="0">
                <a:ln/>
                <a:solidFill>
                  <a:schemeClr val="accent4"/>
                </a:solidFill>
              </a:rPr>
              <a:t> da </a:t>
            </a:r>
            <a:r>
              <a:rPr lang="pl-PL" sz="3000" b="1" cap="none" spc="0" dirty="0" err="1">
                <a:ln/>
                <a:solidFill>
                  <a:schemeClr val="accent4"/>
                </a:solidFill>
              </a:rPr>
              <a:t>Informacao</a:t>
            </a:r>
            <a:r>
              <a:rPr lang="pl-PL" sz="3000" b="1" cap="none" spc="0" dirty="0">
                <a:ln/>
                <a:solidFill>
                  <a:schemeClr val="accent4"/>
                </a:solidFill>
              </a:rPr>
              <a:t> </a:t>
            </a:r>
            <a:br>
              <a:rPr lang="pl-PL" sz="3000" b="1" cap="none" spc="0" dirty="0">
                <a:ln/>
                <a:solidFill>
                  <a:schemeClr val="accent4"/>
                </a:solidFill>
              </a:rPr>
            </a:br>
            <a:endParaRPr lang="pl" sz="3000" b="1" cap="none" spc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78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-33338"/>
            <a:ext cx="12191979" cy="68579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E0AF88C6-2D87-4CA6-919E-9CB6CF222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254">
            <a:off x="5851311" y="2923792"/>
            <a:ext cx="4287611" cy="3215708"/>
          </a:xfrm>
          <a:prstGeom prst="rect">
            <a:avLst/>
          </a:prstGeom>
          <a:ln w="76200">
            <a:solidFill>
              <a:srgbClr val="F8D22F"/>
            </a:solidFill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6282B05-15AC-463C-BF6A-55646F5AF9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6859">
            <a:off x="999259" y="3202654"/>
            <a:ext cx="4171950" cy="312896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92961EC-6560-41EC-8BDC-45C2CEBF28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48269" flipV="1">
            <a:off x="559511" y="682316"/>
            <a:ext cx="4465265" cy="3002948"/>
          </a:xfrm>
          <a:prstGeom prst="rect">
            <a:avLst/>
          </a:prstGeom>
          <a:ln w="76200">
            <a:solidFill>
              <a:srgbClr val="F8D22F"/>
            </a:solidFill>
          </a:ln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A2FBA65A-4C22-41D7-A458-9C88DF0BBBF4}"/>
              </a:ext>
            </a:extLst>
          </p:cNvPr>
          <p:cNvSpPr/>
          <p:nvPr/>
        </p:nvSpPr>
        <p:spPr>
          <a:xfrm>
            <a:off x="8819506" y="205087"/>
            <a:ext cx="3054873" cy="2123658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dirty="0">
                <a:ln/>
              </a:rPr>
              <a:t>Tak</a:t>
            </a:r>
            <a:br>
              <a:rPr lang="pl-PL" sz="4400" b="1" dirty="0">
                <a:ln/>
              </a:rPr>
            </a:br>
            <a:r>
              <a:rPr lang="pl-PL" sz="4400" b="1" dirty="0">
                <a:ln/>
              </a:rPr>
              <a:t>się</a:t>
            </a:r>
            <a:br>
              <a:rPr lang="pl-PL" sz="4400" b="1" dirty="0">
                <a:ln/>
              </a:rPr>
            </a:br>
            <a:r>
              <a:rPr lang="pl-PL" sz="4400" b="1" dirty="0">
                <a:ln/>
              </a:rPr>
              <a:t>uczyliśmy</a:t>
            </a:r>
            <a:endParaRPr lang="pl-PL" sz="4400" b="1" cap="none" spc="0" dirty="0">
              <a:ln/>
              <a:effectLst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D3FA118-90A2-4A34-810A-4D1D421597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970">
            <a:off x="4259893" y="282603"/>
            <a:ext cx="4279900" cy="314817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31617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8074" y="10"/>
            <a:ext cx="12191979" cy="685799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E981B45-41A6-40BE-9E41-05A095EA8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9240">
            <a:off x="7838870" y="764434"/>
            <a:ext cx="3914370" cy="293838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1FAF7EC-2790-4B74-BA32-88DAEEF545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725">
            <a:off x="979625" y="2278614"/>
            <a:ext cx="3168449" cy="42245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EB9A57B-EACE-4201-B065-AB73A3EC6D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6835">
            <a:off x="4268250" y="180976"/>
            <a:ext cx="2375090" cy="4203267"/>
          </a:xfrm>
          <a:prstGeom prst="rect">
            <a:avLst/>
          </a:prstGeom>
          <a:ln w="76200">
            <a:solidFill>
              <a:srgbClr val="F8D22F"/>
            </a:solidFill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3CA01922-C42F-4725-B248-BF8C8A0D19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1556">
            <a:off x="6813962" y="2697217"/>
            <a:ext cx="2751623" cy="4422252"/>
          </a:xfrm>
          <a:prstGeom prst="rect">
            <a:avLst/>
          </a:prstGeom>
          <a:ln w="76200">
            <a:solidFill>
              <a:srgbClr val="F8D22F"/>
            </a:solidFill>
          </a:ln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9335D240-7708-4157-A141-5873D1EBD43F}"/>
              </a:ext>
            </a:extLst>
          </p:cNvPr>
          <p:cNvSpPr/>
          <p:nvPr/>
        </p:nvSpPr>
        <p:spPr>
          <a:xfrm>
            <a:off x="343155" y="181150"/>
            <a:ext cx="3952620" cy="1569660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800" b="1" dirty="0">
                <a:ln/>
              </a:rPr>
              <a:t>Lizbońskie</a:t>
            </a:r>
          </a:p>
          <a:p>
            <a:pPr algn="ctr"/>
            <a:r>
              <a:rPr lang="pl-PL" sz="4800" b="1" cap="none" spc="0" dirty="0">
                <a:ln/>
                <a:effectLst/>
              </a:rPr>
              <a:t>restauracje</a:t>
            </a:r>
          </a:p>
        </p:txBody>
      </p:sp>
    </p:spTree>
    <p:extLst>
      <p:ext uri="{BB962C8B-B14F-4D97-AF65-F5344CB8AC3E}">
        <p14:creationId xmlns:p14="http://schemas.microsoft.com/office/powerpoint/2010/main" val="173795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-106491"/>
            <a:ext cx="12191979" cy="685799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D30E587-4E31-4766-8057-3799331FF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4" y="2155731"/>
            <a:ext cx="3080719" cy="4107626"/>
          </a:xfrm>
          <a:prstGeom prst="rect">
            <a:avLst/>
          </a:prstGeom>
          <a:ln w="76200">
            <a:solidFill>
              <a:srgbClr val="F8D22F"/>
            </a:solidFill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D013929-8B57-4926-B597-796DF33EFB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99165" y="-1172921"/>
            <a:ext cx="2480208" cy="516254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297D424F-53CF-47B4-90D5-F813AC6A5B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43" y="3429000"/>
            <a:ext cx="3972799" cy="2979600"/>
          </a:xfrm>
          <a:prstGeom prst="rect">
            <a:avLst/>
          </a:prstGeom>
          <a:ln w="76200">
            <a:solidFill>
              <a:srgbClr val="F8D22F"/>
            </a:solidFill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C781C62-72CA-44D4-8AB7-2D9E82539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4200" y="2690501"/>
            <a:ext cx="2621916" cy="354646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25811CD1-A7AF-4ECD-B565-6D9B247AB052}"/>
              </a:ext>
            </a:extLst>
          </p:cNvPr>
          <p:cNvSpPr txBox="1">
            <a:spLocks/>
          </p:cNvSpPr>
          <p:nvPr/>
        </p:nvSpPr>
        <p:spPr>
          <a:xfrm>
            <a:off x="0" y="228601"/>
            <a:ext cx="6315074" cy="1543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F8D22F"/>
            </a:solidFill>
          </a:ln>
        </p:spPr>
        <p:txBody>
          <a:bodyPr vert="horz" lIns="91440" tIns="45720" rIns="91440" bIns="45720" rtlCol="0" anchor="ctr">
            <a:normAutofit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200" b="0" i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endParaRPr lang="pl-PL" sz="3600" b="1" cap="none" spc="0" dirty="0">
              <a:ln/>
              <a:solidFill>
                <a:schemeClr val="accent4"/>
              </a:solidFill>
            </a:endParaRPr>
          </a:p>
          <a:p>
            <a:r>
              <a:rPr lang="pl-PL" sz="3600" b="1" cap="none" spc="0" dirty="0">
                <a:ln/>
                <a:solidFill>
                  <a:schemeClr val="accent4"/>
                </a:solidFill>
              </a:rPr>
              <a:t>Nasze dzieła kulinarne</a:t>
            </a:r>
            <a:br>
              <a:rPr lang="pl-PL" sz="4400" b="1" cap="none" spc="0" dirty="0">
                <a:ln/>
                <a:solidFill>
                  <a:schemeClr val="accent4"/>
                </a:solidFill>
              </a:rPr>
            </a:br>
            <a:endParaRPr lang="pl" sz="4400" b="1" cap="none" spc="0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04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0"/>
            <a:ext cx="12191979" cy="68579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7A20432-9140-49A6-AB10-22470A84D3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285745"/>
            <a:ext cx="4292600" cy="3219450"/>
          </a:xfrm>
          <a:prstGeom prst="rect">
            <a:avLst/>
          </a:prstGeom>
          <a:ln w="76200">
            <a:solidFill>
              <a:srgbClr val="F8D22F"/>
            </a:solidFill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0AFEC04-FCE8-48DE-AC00-773AF346D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11" y="771520"/>
            <a:ext cx="2800355" cy="373380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A453AAB-67F8-46C3-8500-BD7AEA9AB1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8" y="3505195"/>
            <a:ext cx="4057649" cy="304323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A8687C3-27BF-45EC-A8C0-2D1A884321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4" y="190499"/>
            <a:ext cx="3937001" cy="2952751"/>
          </a:xfrm>
          <a:prstGeom prst="rect">
            <a:avLst/>
          </a:prstGeom>
          <a:ln w="76200">
            <a:solidFill>
              <a:srgbClr val="F8D22F"/>
            </a:solidFill>
          </a:ln>
        </p:spPr>
      </p:pic>
      <p:sp>
        <p:nvSpPr>
          <p:cNvPr id="21" name="Prostokąt 20">
            <a:extLst>
              <a:ext uri="{FF2B5EF4-FFF2-40B4-BE49-F238E27FC236}">
                <a16:creationId xmlns:a16="http://schemas.microsoft.com/office/drawing/2014/main" id="{38513716-502B-4979-A9FB-2FF5AD7F47A2}"/>
              </a:ext>
            </a:extLst>
          </p:cNvPr>
          <p:cNvSpPr/>
          <p:nvPr/>
        </p:nvSpPr>
        <p:spPr>
          <a:xfrm>
            <a:off x="5529407" y="4754375"/>
            <a:ext cx="6497493" cy="1938992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3600" b="1" i="0" dirty="0">
                <a:solidFill>
                  <a:srgbClr val="525252"/>
                </a:solidFill>
                <a:effectLst/>
                <a:latin typeface="helvetica neue"/>
              </a:rPr>
              <a:t>Muzeum CARRIS</a:t>
            </a:r>
          </a:p>
          <a:p>
            <a:pPr algn="ctr"/>
            <a:r>
              <a:rPr lang="pl-PL" sz="2800" b="1" i="0" dirty="0">
                <a:solidFill>
                  <a:srgbClr val="525252"/>
                </a:solidFill>
                <a:effectLst/>
                <a:latin typeface="helvetica neue"/>
              </a:rPr>
              <a:t>Bardzo interesujące muzeum poświęcone tramwajom i środkom transportu publicznego w Lizbonie</a:t>
            </a:r>
            <a:r>
              <a:rPr lang="pl-PL" sz="2800" b="0" i="0" dirty="0">
                <a:solidFill>
                  <a:srgbClr val="525252"/>
                </a:solidFill>
                <a:effectLst/>
                <a:latin typeface="helvetica neue"/>
              </a:rPr>
              <a:t>. </a:t>
            </a:r>
            <a:endParaRPr lang="pl-PL" sz="28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0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Zbliżenie logo&#10;&#10;Automatycznie generowany opi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0" y="9530"/>
            <a:ext cx="12191979" cy="683894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267DB5E-7327-44E4-8662-AEB8155C4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92" y="1483143"/>
            <a:ext cx="3595082" cy="269631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3EAB170-D79F-4FD1-92E5-D0F2456777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76" y="3848100"/>
            <a:ext cx="3819525" cy="286464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9F0CB19D-0306-4219-A313-14070FB00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769" y="76319"/>
            <a:ext cx="3146736" cy="419564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EA558892-E69D-4603-B17E-C07959712C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7" y="3034071"/>
            <a:ext cx="2382188" cy="375843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ACF49709-7064-402A-A6BC-F03D468636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099" y="2476798"/>
            <a:ext cx="2625423" cy="35005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32D3445A-863B-408A-B024-406C6C8AC8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7"/>
            <a:ext cx="3668073" cy="2751055"/>
          </a:xfrm>
          <a:prstGeom prst="rect">
            <a:avLst/>
          </a:prstGeom>
          <a:ln w="28575">
            <a:solidFill>
              <a:srgbClr val="F8D22F"/>
            </a:solidFill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2418F7A-AF9E-4C91-84F8-A4EFC17C47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61" y="4086218"/>
            <a:ext cx="3400434" cy="255032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28" name="Prostokąt 27">
            <a:extLst>
              <a:ext uri="{FF2B5EF4-FFF2-40B4-BE49-F238E27FC236}">
                <a16:creationId xmlns:a16="http://schemas.microsoft.com/office/drawing/2014/main" id="{446F5741-3543-46D2-968B-52E05A873A2F}"/>
              </a:ext>
            </a:extLst>
          </p:cNvPr>
          <p:cNvSpPr/>
          <p:nvPr/>
        </p:nvSpPr>
        <p:spPr>
          <a:xfrm>
            <a:off x="3962716" y="152191"/>
            <a:ext cx="4560409" cy="1200329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3600" b="1" dirty="0">
                <a:solidFill>
                  <a:srgbClr val="525252"/>
                </a:solidFill>
                <a:latin typeface="helvetica neue"/>
              </a:rPr>
              <a:t>Nasze wieczorne zwiedzanie</a:t>
            </a:r>
            <a:endParaRPr lang="pl-PL" sz="28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338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44_TF78438558" id="{656982CE-918E-475A-B40A-5C9C63D77659}" vid="{35A616ED-4F32-4850-9933-730FF490343F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{8F03DD65-0A1C-4C0B-9CAC-72936AFF6219}tf78438558_win32</Template>
  <TotalTime>307</TotalTime>
  <Words>118</Words>
  <Application>Microsoft Office PowerPoint</Application>
  <PresentationFormat>Panoramiczny</PresentationFormat>
  <Paragraphs>21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Garamond</vt:lpstr>
      <vt:lpstr>helvetica neue</vt:lpstr>
      <vt:lpstr>SavonVTI</vt:lpstr>
      <vt:lpstr>PRAKTYKI ZAWODOWE UCZNIÓW                  ZS IM. KOP W SZYDŁOWCU                               W RAMACH PROJEKTU „EUROPEJSKIE PRAKTYKI SZANSĄ NA SUKCES ZAWODOWY”</vt:lpstr>
      <vt:lpstr>TECHNIK INFORMATYK </vt:lpstr>
      <vt:lpstr>Prezentacja programu PowerPoint</vt:lpstr>
      <vt:lpstr>CINEL  Centro de Formacao Profissional da Industria Electronica, Energia, Telecomunicacoes e Tecnologias da Informacao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Projekt  „Europejskie praktyki szansą na sukces zawodowy” realizowany przez Krajowe Stowarzyszenie Wspierania Przedsiębiorczości jest współfinansowany w ramach Programu Operacyjnego Wiedza Edukacja Rozwój ze środków Europejskiego Funduszu Społecznego.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2020 Lizbona Portugalia</dc:title>
  <dc:creator>Adam Medryk</dc:creator>
  <cp:lastModifiedBy>Adam Kobyłecki</cp:lastModifiedBy>
  <cp:revision>17</cp:revision>
  <dcterms:created xsi:type="dcterms:W3CDTF">2020-11-07T16:42:50Z</dcterms:created>
  <dcterms:modified xsi:type="dcterms:W3CDTF">2020-11-26T13:38:09Z</dcterms:modified>
</cp:coreProperties>
</file>